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300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63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11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208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26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32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821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27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895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19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100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17F31-A229-4C0A-B9D2-CE87AD49A694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B35AE-AD7A-415F-8C40-E332D1185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396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43263" algn="l"/>
              </a:tabLst>
            </a:pPr>
            <a:endParaRPr kumimoji="0" lang="en-GB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43263" algn="l"/>
              </a:tabLst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43263" algn="l"/>
              </a:tabLst>
            </a:pPr>
            <a:r>
              <a:rPr kumimoji="0" lang="en-GB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endParaRPr kumimoji="0" lang="en-GB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43263" algn="l"/>
              </a:tabLst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3457891" y="2146078"/>
            <a:ext cx="4500000" cy="3430254"/>
            <a:chOff x="3457892" y="2146079"/>
            <a:chExt cx="4401633" cy="3355271"/>
          </a:xfrm>
        </p:grpSpPr>
        <p:sp>
          <p:nvSpPr>
            <p:cNvPr id="5" name="Flowchart: Process 7"/>
            <p:cNvSpPr>
              <a:spLocks noChangeArrowheads="1"/>
            </p:cNvSpPr>
            <p:nvPr/>
          </p:nvSpPr>
          <p:spPr bwMode="auto">
            <a:xfrm>
              <a:off x="6743525" y="2972343"/>
              <a:ext cx="1116000" cy="468000"/>
            </a:xfrm>
            <a:prstGeom prst="flowChartProcess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Forward reach for the line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lowchart: Process 8"/>
            <p:cNvSpPr>
              <a:spLocks noChangeArrowheads="1"/>
            </p:cNvSpPr>
            <p:nvPr/>
          </p:nvSpPr>
          <p:spPr bwMode="auto">
            <a:xfrm>
              <a:off x="5098256" y="2978749"/>
              <a:ext cx="1116000" cy="504000"/>
            </a:xfrm>
            <a:prstGeom prst="flowChartProcess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Navigation within lanes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lowchart: Process 9"/>
            <p:cNvSpPr>
              <a:spLocks noChangeArrowheads="1"/>
            </p:cNvSpPr>
            <p:nvPr/>
          </p:nvSpPr>
          <p:spPr bwMode="auto">
            <a:xfrm>
              <a:off x="5098256" y="4997350"/>
              <a:ext cx="1116000" cy="504000"/>
            </a:xfrm>
            <a:prstGeom prst="flowChartProcess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Monitoring position of competitors </a:t>
              </a:r>
              <a:endPara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lowchart: Process 10"/>
            <p:cNvSpPr>
              <a:spLocks noChangeArrowheads="1"/>
            </p:cNvSpPr>
            <p:nvPr/>
          </p:nvSpPr>
          <p:spPr bwMode="auto">
            <a:xfrm>
              <a:off x="5098256" y="3987256"/>
              <a:ext cx="1116000" cy="504000"/>
            </a:xfrm>
            <a:prstGeom prst="flowChartProcess">
              <a:avLst/>
            </a:prstGeom>
            <a:noFill/>
            <a:ln w="9525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Transition between bend to straight track running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5655859" y="3537041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5655859" y="4544745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6478890" y="3008740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lowchart: Process 8"/>
            <p:cNvSpPr>
              <a:spLocks noChangeArrowheads="1"/>
            </p:cNvSpPr>
            <p:nvPr/>
          </p:nvSpPr>
          <p:spPr bwMode="auto">
            <a:xfrm>
              <a:off x="5098256" y="2146079"/>
              <a:ext cx="1116000" cy="324000"/>
            </a:xfrm>
            <a:prstGeom prst="flowChartProcess">
              <a:avLst/>
            </a:prstGeom>
            <a:noFill/>
            <a:ln w="190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Open</a:t>
              </a:r>
              <a:r>
                <a:rPr kumimoji="0" lang="en-US" altLang="en-US" sz="10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 Running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>
              <a:off x="5655859" y="2529572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lowchart: Process 8"/>
            <p:cNvSpPr>
              <a:spLocks noChangeArrowheads="1"/>
            </p:cNvSpPr>
            <p:nvPr/>
          </p:nvSpPr>
          <p:spPr bwMode="auto">
            <a:xfrm>
              <a:off x="3457892" y="2146079"/>
              <a:ext cx="1116000" cy="324000"/>
            </a:xfrm>
            <a:prstGeom prst="flowChartProcess">
              <a:avLst/>
            </a:prstGeom>
            <a:noFill/>
            <a:ln w="190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Start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lowchart: Process 8"/>
            <p:cNvSpPr>
              <a:spLocks noChangeArrowheads="1"/>
            </p:cNvSpPr>
            <p:nvPr/>
          </p:nvSpPr>
          <p:spPr bwMode="auto">
            <a:xfrm>
              <a:off x="6743525" y="2146079"/>
              <a:ext cx="1116000" cy="324000"/>
            </a:xfrm>
            <a:prstGeom prst="flowChartProcess">
              <a:avLst/>
            </a:prstGeom>
            <a:noFill/>
            <a:ln w="190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Finish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16200000" flipH="1">
              <a:off x="6478890" y="2104164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6200000" flipH="1">
              <a:off x="4831264" y="2109682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2454395" y="378023"/>
            <a:ext cx="1003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</a:p>
        </p:txBody>
      </p:sp>
    </p:spTree>
    <p:extLst>
      <p:ext uri="{BB962C8B-B14F-4D97-AF65-F5344CB8AC3E}">
        <p14:creationId xmlns:p14="http://schemas.microsoft.com/office/powerpoint/2010/main" val="3615005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2432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43263" algn="l"/>
              </a:tabLst>
            </a:pPr>
            <a:endParaRPr kumimoji="0" lang="en-GB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43263" algn="l"/>
              </a:tabLst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43263" algn="l"/>
              </a:tabLst>
            </a:pPr>
            <a:r>
              <a:rPr kumimoji="0" lang="en-GB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endParaRPr kumimoji="0" lang="en-GB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43263" algn="l"/>
              </a:tabLst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3457891" y="2146078"/>
            <a:ext cx="4500000" cy="3430254"/>
            <a:chOff x="3457892" y="2146079"/>
            <a:chExt cx="4401633" cy="3355271"/>
          </a:xfrm>
        </p:grpSpPr>
        <p:sp>
          <p:nvSpPr>
            <p:cNvPr id="5" name="Flowchart: Process 7"/>
            <p:cNvSpPr>
              <a:spLocks noChangeArrowheads="1"/>
            </p:cNvSpPr>
            <p:nvPr/>
          </p:nvSpPr>
          <p:spPr bwMode="auto">
            <a:xfrm>
              <a:off x="3457892" y="2978749"/>
              <a:ext cx="1116000" cy="468000"/>
            </a:xfrm>
            <a:prstGeom prst="flowChartProcess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Navigation around competitors</a:t>
              </a:r>
              <a:r>
                <a:rPr kumimoji="0" lang="en-US" altLang="en-US" sz="8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 at the start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Flowchart: Process 8"/>
            <p:cNvSpPr>
              <a:spLocks noChangeArrowheads="1"/>
            </p:cNvSpPr>
            <p:nvPr/>
          </p:nvSpPr>
          <p:spPr bwMode="auto">
            <a:xfrm>
              <a:off x="5098256" y="2978749"/>
              <a:ext cx="1116000" cy="504000"/>
            </a:xfrm>
            <a:prstGeom prst="flowChartProcess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Navigation around the track and competitors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lowchart: Process 9"/>
            <p:cNvSpPr>
              <a:spLocks noChangeArrowheads="1"/>
            </p:cNvSpPr>
            <p:nvPr/>
          </p:nvSpPr>
          <p:spPr bwMode="auto">
            <a:xfrm>
              <a:off x="5098256" y="4997350"/>
              <a:ext cx="1116000" cy="504000"/>
            </a:xfrm>
            <a:prstGeom prst="flowChartProcess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Navigation relative</a:t>
              </a:r>
              <a:r>
                <a:rPr kumimoji="0" lang="en-US" altLang="en-US" sz="8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 to competitors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lowchart: Process 10"/>
            <p:cNvSpPr>
              <a:spLocks noChangeArrowheads="1"/>
            </p:cNvSpPr>
            <p:nvPr/>
          </p:nvSpPr>
          <p:spPr bwMode="auto">
            <a:xfrm>
              <a:off x="5098256" y="3987256"/>
              <a:ext cx="1116000" cy="504000"/>
            </a:xfrm>
            <a:prstGeom prst="flowChartProcess">
              <a:avLst/>
            </a:prstGeom>
            <a:noFill/>
            <a:ln w="9525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Monitoring position of competitors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5655859" y="3537041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5655859" y="4544745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4831264" y="3014351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lowchart: Process 8"/>
            <p:cNvSpPr>
              <a:spLocks noChangeArrowheads="1"/>
            </p:cNvSpPr>
            <p:nvPr/>
          </p:nvSpPr>
          <p:spPr bwMode="auto">
            <a:xfrm>
              <a:off x="5098256" y="2146079"/>
              <a:ext cx="1116000" cy="324000"/>
            </a:xfrm>
            <a:prstGeom prst="flowChartProcess">
              <a:avLst/>
            </a:prstGeom>
            <a:noFill/>
            <a:ln w="190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Open</a:t>
              </a:r>
              <a:r>
                <a:rPr kumimoji="0" lang="en-US" altLang="en-US" sz="10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 Running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>
              <a:off x="5655859" y="2529572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lowchart: Process 8"/>
            <p:cNvSpPr>
              <a:spLocks noChangeArrowheads="1"/>
            </p:cNvSpPr>
            <p:nvPr/>
          </p:nvSpPr>
          <p:spPr bwMode="auto">
            <a:xfrm>
              <a:off x="3457892" y="2146079"/>
              <a:ext cx="1116000" cy="324000"/>
            </a:xfrm>
            <a:prstGeom prst="flowChartProcess">
              <a:avLst/>
            </a:prstGeom>
            <a:noFill/>
            <a:ln w="190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Start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lowchart: Process 8"/>
            <p:cNvSpPr>
              <a:spLocks noChangeArrowheads="1"/>
            </p:cNvSpPr>
            <p:nvPr/>
          </p:nvSpPr>
          <p:spPr bwMode="auto">
            <a:xfrm>
              <a:off x="6743525" y="2146079"/>
              <a:ext cx="1116000" cy="324000"/>
            </a:xfrm>
            <a:prstGeom prst="flowChartProcess">
              <a:avLst/>
            </a:prstGeom>
            <a:noFill/>
            <a:ln w="190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SimSun" panose="02010600030101010101" pitchFamily="2" charset="-122"/>
                  <a:cs typeface="Arial" panose="020B0604020202020204" pitchFamily="34" charset="0"/>
                </a:rPr>
                <a:t>Finish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16200000" flipH="1">
              <a:off x="6478890" y="2104164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6200000" flipH="1">
              <a:off x="4831264" y="2109682"/>
              <a:ext cx="794" cy="39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2454395" y="378023"/>
            <a:ext cx="1003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</a:p>
        </p:txBody>
      </p:sp>
    </p:spTree>
    <p:extLst>
      <p:ext uri="{BB962C8B-B14F-4D97-AF65-F5344CB8AC3E}">
        <p14:creationId xmlns:p14="http://schemas.microsoft.com/office/powerpoint/2010/main" val="2911838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55</Words>
  <Application>Microsoft Macintosh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Croxall</dc:creator>
  <cp:lastModifiedBy>Allen, Peter</cp:lastModifiedBy>
  <cp:revision>5</cp:revision>
  <dcterms:created xsi:type="dcterms:W3CDTF">2020-03-10T07:49:14Z</dcterms:created>
  <dcterms:modified xsi:type="dcterms:W3CDTF">2020-03-11T07:32:58Z</dcterms:modified>
</cp:coreProperties>
</file>